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lacial Indifference Bold Italics" charset="1" panose="00000800000000000000"/>
      <p:regular r:id="rId21"/>
    </p:embeddedFont>
    <p:embeddedFont>
      <p:font typeface="The Seasons Bold" charset="1" panose="00000000000000000000"/>
      <p:regular r:id="rId22"/>
    </p:embeddedFont>
    <p:embeddedFont>
      <p:font typeface="Canva Sans Bold" charset="1" panose="020B0803030501040103"/>
      <p:regular r:id="rId23"/>
    </p:embeddedFont>
    <p:embeddedFont>
      <p:font typeface="Open Sans Bold" charset="1" panose="020B0806030504020204"/>
      <p:regular r:id="rId24"/>
    </p:embeddedFont>
    <p:embeddedFont>
      <p:font typeface="Glacial Indifference Bold" charset="1" panose="00000800000000000000"/>
      <p:regular r:id="rId25"/>
    </p:embeddedFont>
    <p:embeddedFont>
      <p:font typeface="Canva Sans Bold Italics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3.gif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1.png" Type="http://schemas.openxmlformats.org/officeDocument/2006/relationships/image"/><Relationship Id="rId7" Target="../media/image13.gif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1.png" Type="http://schemas.openxmlformats.org/officeDocument/2006/relationships/image"/><Relationship Id="rId7" Target="../media/image13.gif" Type="http://schemas.openxmlformats.org/officeDocument/2006/relationships/image"/><Relationship Id="rId8" Target="../media/image33.jpe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3.gif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3.gif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0.png" Type="http://schemas.openxmlformats.org/officeDocument/2006/relationships/image"/><Relationship Id="rId7" Target="../media/image13.gif" Type="http://schemas.openxmlformats.org/officeDocument/2006/relationships/image"/><Relationship Id="rId8" Target="../media/image3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1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8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11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3.gif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9.png" Type="http://schemas.openxmlformats.org/officeDocument/2006/relationships/image"/><Relationship Id="rId12" Target="../media/image30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8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gif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3.gif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13.gif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6408" t="0" r="-9640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70646" y="0"/>
            <a:ext cx="20949646" cy="10513053"/>
            <a:chOff x="0" y="0"/>
            <a:chExt cx="27932862" cy="14017403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13940945" y="25486"/>
              <a:ext cx="14017403" cy="13966431"/>
            </a:xfrm>
            <a:custGeom>
              <a:avLst/>
              <a:gdLst/>
              <a:ahLst/>
              <a:cxnLst/>
              <a:rect r="r" b="b" t="t" l="l"/>
              <a:pathLst>
                <a:path h="13966431" w="14017403">
                  <a:moveTo>
                    <a:pt x="0" y="0"/>
                  </a:moveTo>
                  <a:lnTo>
                    <a:pt x="14017403" y="0"/>
                  </a:lnTo>
                  <a:lnTo>
                    <a:pt x="14017403" y="13966431"/>
                  </a:lnTo>
                  <a:lnTo>
                    <a:pt x="0" y="1396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-25486" y="25486"/>
              <a:ext cx="14017403" cy="13966431"/>
            </a:xfrm>
            <a:custGeom>
              <a:avLst/>
              <a:gdLst/>
              <a:ahLst/>
              <a:cxnLst/>
              <a:rect r="r" b="b" t="t" l="l"/>
              <a:pathLst>
                <a:path h="13966431" w="14017403">
                  <a:moveTo>
                    <a:pt x="0" y="0"/>
                  </a:moveTo>
                  <a:lnTo>
                    <a:pt x="14017403" y="0"/>
                  </a:lnTo>
                  <a:lnTo>
                    <a:pt x="14017403" y="13966431"/>
                  </a:lnTo>
                  <a:lnTo>
                    <a:pt x="0" y="1396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09811" y="-351259"/>
            <a:ext cx="13509533" cy="1866772"/>
          </a:xfrm>
          <a:custGeom>
            <a:avLst/>
            <a:gdLst/>
            <a:ahLst/>
            <a:cxnLst/>
            <a:rect r="r" b="b" t="t" l="l"/>
            <a:pathLst>
              <a:path h="1866772" w="13509533">
                <a:moveTo>
                  <a:pt x="0" y="0"/>
                </a:moveTo>
                <a:lnTo>
                  <a:pt x="13509533" y="0"/>
                </a:lnTo>
                <a:lnTo>
                  <a:pt x="13509533" y="1866772"/>
                </a:lnTo>
                <a:lnTo>
                  <a:pt x="0" y="1866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5669" y="620051"/>
            <a:ext cx="15427415" cy="9200349"/>
          </a:xfrm>
          <a:custGeom>
            <a:avLst/>
            <a:gdLst/>
            <a:ahLst/>
            <a:cxnLst/>
            <a:rect r="r" b="b" t="t" l="l"/>
            <a:pathLst>
              <a:path h="9200349" w="15427415">
                <a:moveTo>
                  <a:pt x="0" y="0"/>
                </a:moveTo>
                <a:lnTo>
                  <a:pt x="15427415" y="0"/>
                </a:lnTo>
                <a:lnTo>
                  <a:pt x="15427415" y="9200349"/>
                </a:lnTo>
                <a:lnTo>
                  <a:pt x="0" y="92003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-2935845" y="8126792"/>
            <a:ext cx="16377091" cy="2263016"/>
          </a:xfrm>
          <a:custGeom>
            <a:avLst/>
            <a:gdLst/>
            <a:ahLst/>
            <a:cxnLst/>
            <a:rect r="r" b="b" t="t" l="l"/>
            <a:pathLst>
              <a:path h="2263016" w="16377091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275020">
            <a:off x="737306" y="-1077665"/>
            <a:ext cx="1964596" cy="2193995"/>
          </a:xfrm>
          <a:custGeom>
            <a:avLst/>
            <a:gdLst/>
            <a:ahLst/>
            <a:cxnLst/>
            <a:rect r="r" b="b" t="t" l="l"/>
            <a:pathLst>
              <a:path h="2193995" w="1964596">
                <a:moveTo>
                  <a:pt x="0" y="2193995"/>
                </a:moveTo>
                <a:lnTo>
                  <a:pt x="1964596" y="2193995"/>
                </a:lnTo>
                <a:lnTo>
                  <a:pt x="1964596" y="0"/>
                </a:lnTo>
                <a:lnTo>
                  <a:pt x="0" y="0"/>
                </a:lnTo>
                <a:lnTo>
                  <a:pt x="0" y="2193995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275020">
            <a:off x="-82664" y="-621477"/>
            <a:ext cx="2955277" cy="3300354"/>
          </a:xfrm>
          <a:custGeom>
            <a:avLst/>
            <a:gdLst/>
            <a:ahLst/>
            <a:cxnLst/>
            <a:rect r="r" b="b" t="t" l="l"/>
            <a:pathLst>
              <a:path h="3300354" w="2955277">
                <a:moveTo>
                  <a:pt x="0" y="3300354"/>
                </a:moveTo>
                <a:lnTo>
                  <a:pt x="2955277" y="3300354"/>
                </a:lnTo>
                <a:lnTo>
                  <a:pt x="2955277" y="0"/>
                </a:lnTo>
                <a:lnTo>
                  <a:pt x="0" y="0"/>
                </a:lnTo>
                <a:lnTo>
                  <a:pt x="0" y="33003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2218700" y="8477611"/>
            <a:ext cx="16377091" cy="2263016"/>
          </a:xfrm>
          <a:custGeom>
            <a:avLst/>
            <a:gdLst/>
            <a:ahLst/>
            <a:cxnLst/>
            <a:rect r="r" b="b" t="t" l="l"/>
            <a:pathLst>
              <a:path h="2263016" w="16377091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95963">
            <a:off x="15704412" y="8292068"/>
            <a:ext cx="1964596" cy="2193995"/>
          </a:xfrm>
          <a:custGeom>
            <a:avLst/>
            <a:gdLst/>
            <a:ahLst/>
            <a:cxnLst/>
            <a:rect r="r" b="b" t="t" l="l"/>
            <a:pathLst>
              <a:path h="2193995" w="1964596">
                <a:moveTo>
                  <a:pt x="1964596" y="0"/>
                </a:moveTo>
                <a:lnTo>
                  <a:pt x="0" y="0"/>
                </a:lnTo>
                <a:lnTo>
                  <a:pt x="0" y="2193995"/>
                </a:lnTo>
                <a:lnTo>
                  <a:pt x="1964596" y="2193995"/>
                </a:lnTo>
                <a:lnTo>
                  <a:pt x="1964596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275020">
            <a:off x="15465445" y="6827434"/>
            <a:ext cx="2955277" cy="3300354"/>
          </a:xfrm>
          <a:custGeom>
            <a:avLst/>
            <a:gdLst/>
            <a:ahLst/>
            <a:cxnLst/>
            <a:rect r="r" b="b" t="t" l="l"/>
            <a:pathLst>
              <a:path h="3300354" w="2955277">
                <a:moveTo>
                  <a:pt x="2955277" y="0"/>
                </a:moveTo>
                <a:lnTo>
                  <a:pt x="0" y="0"/>
                </a:lnTo>
                <a:lnTo>
                  <a:pt x="0" y="3300354"/>
                </a:lnTo>
                <a:lnTo>
                  <a:pt x="2955277" y="3300354"/>
                </a:lnTo>
                <a:lnTo>
                  <a:pt x="2955277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68326" y="0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-920680" y="5618804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4579543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3" y="0"/>
                </a:lnTo>
                <a:lnTo>
                  <a:pt x="4579543" y="501597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28114" y="-414807"/>
            <a:ext cx="4019756" cy="3860640"/>
          </a:xfrm>
          <a:custGeom>
            <a:avLst/>
            <a:gdLst/>
            <a:ahLst/>
            <a:cxnLst/>
            <a:rect r="r" b="b" t="t" l="l"/>
            <a:pathLst>
              <a:path h="3860640" w="4019756">
                <a:moveTo>
                  <a:pt x="0" y="0"/>
                </a:moveTo>
                <a:lnTo>
                  <a:pt x="4019756" y="0"/>
                </a:lnTo>
                <a:lnTo>
                  <a:pt x="4019756" y="3860640"/>
                </a:lnTo>
                <a:lnTo>
                  <a:pt x="0" y="38606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459118" y="6951648"/>
            <a:ext cx="3708187" cy="3561404"/>
          </a:xfrm>
          <a:custGeom>
            <a:avLst/>
            <a:gdLst/>
            <a:ahLst/>
            <a:cxnLst/>
            <a:rect r="r" b="b" t="t" l="l"/>
            <a:pathLst>
              <a:path h="3561404" w="3708187">
                <a:moveTo>
                  <a:pt x="0" y="0"/>
                </a:moveTo>
                <a:lnTo>
                  <a:pt x="3708186" y="0"/>
                </a:lnTo>
                <a:lnTo>
                  <a:pt x="3708186" y="3561405"/>
                </a:lnTo>
                <a:lnTo>
                  <a:pt x="0" y="35614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616541" y="7961184"/>
            <a:ext cx="5225670" cy="2551869"/>
          </a:xfrm>
          <a:custGeom>
            <a:avLst/>
            <a:gdLst/>
            <a:ahLst/>
            <a:cxnLst/>
            <a:rect r="r" b="b" t="t" l="l"/>
            <a:pathLst>
              <a:path h="2551869" w="5225670">
                <a:moveTo>
                  <a:pt x="0" y="0"/>
                </a:moveTo>
                <a:lnTo>
                  <a:pt x="5225670" y="0"/>
                </a:lnTo>
                <a:lnTo>
                  <a:pt x="5225670" y="2551869"/>
                </a:lnTo>
                <a:lnTo>
                  <a:pt x="0" y="25518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-72719" y="3378002"/>
            <a:ext cx="18117247" cy="5028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2"/>
              </a:lnSpc>
            </a:pPr>
            <a:r>
              <a:rPr lang="en-US" b="true" sz="3670" i="true">
                <a:solidFill>
                  <a:srgbClr val="3E3238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STUDENT NAME :J.HAFZANA FARVEEN</a:t>
            </a:r>
          </a:p>
          <a:p>
            <a:pPr algn="ctr">
              <a:lnSpc>
                <a:spcPts val="5762"/>
              </a:lnSpc>
            </a:pPr>
            <a:r>
              <a:rPr lang="en-US" b="true" sz="3670" i="true">
                <a:solidFill>
                  <a:srgbClr val="3E3238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REGISTER NUMBER:24134130500122007</a:t>
            </a:r>
          </a:p>
          <a:p>
            <a:pPr algn="ctr">
              <a:lnSpc>
                <a:spcPts val="5762"/>
              </a:lnSpc>
            </a:pPr>
            <a:r>
              <a:rPr lang="en-US" b="true" sz="3670" i="true">
                <a:solidFill>
                  <a:srgbClr val="3E3238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NMID :C01AFFE71423F578F874C1D5C0C6C2E3/</a:t>
            </a:r>
          </a:p>
          <a:p>
            <a:pPr algn="ctr">
              <a:lnSpc>
                <a:spcPts val="5762"/>
              </a:lnSpc>
            </a:pPr>
            <a:r>
              <a:rPr lang="en-US" b="true" sz="3670" i="true">
                <a:solidFill>
                  <a:srgbClr val="3E3238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ASANM:</a:t>
            </a:r>
            <a:r>
              <a:rPr lang="en-US" b="true" sz="3670" i="true">
                <a:solidFill>
                  <a:srgbClr val="3E3238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41341324213007</a:t>
            </a:r>
          </a:p>
          <a:p>
            <a:pPr algn="ctr">
              <a:lnSpc>
                <a:spcPts val="5762"/>
              </a:lnSpc>
            </a:pPr>
            <a:r>
              <a:rPr lang="en-US" b="true" sz="3670" i="true">
                <a:solidFill>
                  <a:srgbClr val="3E3238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DEPARTMENT:BCA-II</a:t>
            </a:r>
          </a:p>
          <a:p>
            <a:pPr algn="ctr">
              <a:lnSpc>
                <a:spcPts val="5762"/>
              </a:lnSpc>
            </a:pPr>
            <a:r>
              <a:rPr lang="en-US" b="true" sz="3670" i="true">
                <a:solidFill>
                  <a:srgbClr val="3E3238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COLLEGE:DEEN COLLEGE OF ARTS AND SCIENCE </a:t>
            </a:r>
          </a:p>
          <a:p>
            <a:pPr algn="ctr">
              <a:lnSpc>
                <a:spcPts val="5762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252700" y="1242129"/>
            <a:ext cx="7466409" cy="1743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7"/>
              </a:lnSpc>
              <a:spcBef>
                <a:spcPct val="0"/>
              </a:spcBef>
            </a:pPr>
            <a:r>
              <a:rPr lang="en-US" b="true" sz="8100">
                <a:solidFill>
                  <a:srgbClr val="3E3238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Digital portfolio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75986" y="6456011"/>
            <a:ext cx="2166628" cy="5226514"/>
          </a:xfrm>
          <a:custGeom>
            <a:avLst/>
            <a:gdLst/>
            <a:ahLst/>
            <a:cxnLst/>
            <a:rect r="r" b="b" t="t" l="l"/>
            <a:pathLst>
              <a:path h="5226514" w="2166628">
                <a:moveTo>
                  <a:pt x="0" y="0"/>
                </a:moveTo>
                <a:lnTo>
                  <a:pt x="2166628" y="0"/>
                </a:lnTo>
                <a:lnTo>
                  <a:pt x="2166628" y="5226514"/>
                </a:lnTo>
                <a:lnTo>
                  <a:pt x="0" y="522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8822" y="-1584557"/>
            <a:ext cx="2166628" cy="5226514"/>
          </a:xfrm>
          <a:custGeom>
            <a:avLst/>
            <a:gdLst/>
            <a:ahLst/>
            <a:cxnLst/>
            <a:rect r="r" b="b" t="t" l="l"/>
            <a:pathLst>
              <a:path h="5226514" w="2166628">
                <a:moveTo>
                  <a:pt x="2166628" y="5226514"/>
                </a:moveTo>
                <a:lnTo>
                  <a:pt x="0" y="5226514"/>
                </a:lnTo>
                <a:lnTo>
                  <a:pt x="0" y="0"/>
                </a:lnTo>
                <a:lnTo>
                  <a:pt x="2166628" y="0"/>
                </a:lnTo>
                <a:lnTo>
                  <a:pt x="2166628" y="52265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7137" y="-51980"/>
            <a:ext cx="3455477" cy="3047102"/>
          </a:xfrm>
          <a:custGeom>
            <a:avLst/>
            <a:gdLst/>
            <a:ahLst/>
            <a:cxnLst/>
            <a:rect r="r" b="b" t="t" l="l"/>
            <a:pathLst>
              <a:path h="3047102" w="3455477">
                <a:moveTo>
                  <a:pt x="0" y="0"/>
                </a:moveTo>
                <a:lnTo>
                  <a:pt x="3455477" y="0"/>
                </a:lnTo>
                <a:lnTo>
                  <a:pt x="3455477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5629" y="1522811"/>
            <a:ext cx="14374945" cy="7241379"/>
          </a:xfrm>
          <a:custGeom>
            <a:avLst/>
            <a:gdLst/>
            <a:ahLst/>
            <a:cxnLst/>
            <a:rect r="r" b="b" t="t" l="l"/>
            <a:pathLst>
              <a:path h="7241379" w="14374945">
                <a:moveTo>
                  <a:pt x="0" y="0"/>
                </a:moveTo>
                <a:lnTo>
                  <a:pt x="14374945" y="0"/>
                </a:lnTo>
                <a:lnTo>
                  <a:pt x="14374945" y="7241378"/>
                </a:lnTo>
                <a:lnTo>
                  <a:pt x="0" y="72413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388822" y="-1584557"/>
            <a:ext cx="20303498" cy="1136995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-1757167" y="6714654"/>
            <a:ext cx="4903318" cy="4709228"/>
          </a:xfrm>
          <a:custGeom>
            <a:avLst/>
            <a:gdLst/>
            <a:ahLst/>
            <a:cxnLst/>
            <a:rect r="r" b="b" t="t" l="l"/>
            <a:pathLst>
              <a:path h="4709228" w="4903318">
                <a:moveTo>
                  <a:pt x="0" y="0"/>
                </a:moveTo>
                <a:lnTo>
                  <a:pt x="4903318" y="0"/>
                </a:lnTo>
                <a:lnTo>
                  <a:pt x="4903318" y="4709228"/>
                </a:lnTo>
                <a:lnTo>
                  <a:pt x="0" y="47092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12845" y="2371248"/>
            <a:ext cx="12760513" cy="5814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b="true" sz="29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FEAUTURES AND FUNCTIONALITY</a:t>
            </a:r>
          </a:p>
          <a:p>
            <a:pPr algn="ctr">
              <a:lnSpc>
                <a:spcPts val="4178"/>
              </a:lnSpc>
            </a:pPr>
            <a:r>
              <a:rPr lang="en-US" b="true" sz="29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</a:t>
            </a:r>
          </a:p>
          <a:p>
            <a:pPr algn="ctr">
              <a:lnSpc>
                <a:spcPts val="4178"/>
              </a:lnSpc>
            </a:pPr>
            <a:r>
              <a:rPr lang="en-US" b="true" sz="29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Showcase:</a:t>
            </a:r>
          </a:p>
          <a:p>
            <a:pPr algn="ctr">
              <a:lnSpc>
                <a:spcPts val="4178"/>
              </a:lnSpc>
            </a:pPr>
            <a:r>
              <a:rPr lang="en-US" b="true" sz="29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section for students to display their works including title, description,links to the projects and it's code</a:t>
            </a:r>
          </a:p>
          <a:p>
            <a:pPr algn="ctr">
              <a:lnSpc>
                <a:spcPts val="4178"/>
              </a:lnSpc>
            </a:pPr>
            <a:r>
              <a:rPr lang="en-US" b="true" sz="29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 Highlights:</a:t>
            </a:r>
          </a:p>
          <a:p>
            <a:pPr algn="ctr">
              <a:lnSpc>
                <a:spcPts val="4178"/>
              </a:lnSpc>
            </a:pPr>
            <a:r>
              <a:rPr lang="en-US" b="true" sz="29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simple and updatable lists of technical skills</a:t>
            </a:r>
          </a:p>
          <a:p>
            <a:pPr algn="ctr">
              <a:lnSpc>
                <a:spcPts val="4178"/>
              </a:lnSpc>
            </a:pPr>
            <a:r>
              <a:rPr lang="en-US" b="true" sz="29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Professional Contact informations:</a:t>
            </a:r>
          </a:p>
          <a:p>
            <a:pPr algn="ctr">
              <a:lnSpc>
                <a:spcPts val="4178"/>
              </a:lnSpc>
            </a:pPr>
            <a:r>
              <a:rPr lang="en-US" b="true" sz="29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Section with contact details and links to professional profiles like LinkedIn, GitHub</a:t>
            </a:r>
          </a:p>
          <a:p>
            <a:pPr algn="ctr">
              <a:lnSpc>
                <a:spcPts val="4178"/>
              </a:lnSpc>
            </a:pPr>
            <a:r>
              <a:rPr lang="en-US" b="true" sz="29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8176165"/>
          </a:xfrm>
          <a:custGeom>
            <a:avLst/>
            <a:gdLst/>
            <a:ahLst/>
            <a:cxnLst/>
            <a:rect r="r" b="b" t="t" l="l"/>
            <a:pathLst>
              <a:path h="8176165" w="16230600">
                <a:moveTo>
                  <a:pt x="0" y="0"/>
                </a:moveTo>
                <a:lnTo>
                  <a:pt x="16230600" y="0"/>
                </a:lnTo>
                <a:lnTo>
                  <a:pt x="16230600" y="8176165"/>
                </a:lnTo>
                <a:lnTo>
                  <a:pt x="0" y="8176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" y="249939"/>
            <a:ext cx="1173442" cy="2470404"/>
          </a:xfrm>
          <a:custGeom>
            <a:avLst/>
            <a:gdLst/>
            <a:ahLst/>
            <a:cxnLst/>
            <a:rect r="r" b="b" t="t" l="l"/>
            <a:pathLst>
              <a:path h="2470404" w="1173442">
                <a:moveTo>
                  <a:pt x="0" y="0"/>
                </a:moveTo>
                <a:lnTo>
                  <a:pt x="1173442" y="0"/>
                </a:lnTo>
                <a:lnTo>
                  <a:pt x="1173442" y="2470404"/>
                </a:lnTo>
                <a:lnTo>
                  <a:pt x="0" y="247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2676" y="7370529"/>
            <a:ext cx="1385324" cy="2916471"/>
          </a:xfrm>
          <a:custGeom>
            <a:avLst/>
            <a:gdLst/>
            <a:ahLst/>
            <a:cxnLst/>
            <a:rect r="r" b="b" t="t" l="l"/>
            <a:pathLst>
              <a:path h="2916471" w="1385324">
                <a:moveTo>
                  <a:pt x="0" y="0"/>
                </a:moveTo>
                <a:lnTo>
                  <a:pt x="1385324" y="0"/>
                </a:lnTo>
                <a:lnTo>
                  <a:pt x="1385324" y="2916471"/>
                </a:lnTo>
                <a:lnTo>
                  <a:pt x="0" y="291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83258" y="1028700"/>
            <a:ext cx="2876042" cy="1330170"/>
          </a:xfrm>
          <a:custGeom>
            <a:avLst/>
            <a:gdLst/>
            <a:ahLst/>
            <a:cxnLst/>
            <a:rect r="r" b="b" t="t" l="l"/>
            <a:pathLst>
              <a:path h="1330170" w="2876042">
                <a:moveTo>
                  <a:pt x="0" y="0"/>
                </a:moveTo>
                <a:lnTo>
                  <a:pt x="2876042" y="0"/>
                </a:lnTo>
                <a:lnTo>
                  <a:pt x="2876042" y="1330170"/>
                </a:lnTo>
                <a:lnTo>
                  <a:pt x="0" y="1330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590436" y="-591278"/>
            <a:ext cx="20006386" cy="1120357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3076617" y="-27754"/>
            <a:ext cx="5489324" cy="5496195"/>
          </a:xfrm>
          <a:custGeom>
            <a:avLst/>
            <a:gdLst/>
            <a:ahLst/>
            <a:cxnLst/>
            <a:rect r="r" b="b" t="t" l="l"/>
            <a:pathLst>
              <a:path h="5496195" w="5489324">
                <a:moveTo>
                  <a:pt x="0" y="0"/>
                </a:moveTo>
                <a:lnTo>
                  <a:pt x="5489324" y="0"/>
                </a:lnTo>
                <a:lnTo>
                  <a:pt x="5489324" y="5496195"/>
                </a:lnTo>
                <a:lnTo>
                  <a:pt x="0" y="54961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1266" y="2121350"/>
            <a:ext cx="14805468" cy="570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6"/>
              </a:lnSpc>
            </a:pPr>
            <a:r>
              <a:rPr lang="en-US" sz="40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FUNCTIONALITY</a:t>
            </a:r>
          </a:p>
          <a:p>
            <a:pPr algn="ctr">
              <a:lnSpc>
                <a:spcPts val="5686"/>
              </a:lnSpc>
            </a:pPr>
            <a:r>
              <a:rPr lang="en-US" sz="40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Navigation:</a:t>
            </a:r>
          </a:p>
          <a:p>
            <a:pPr algn="ctr">
              <a:lnSpc>
                <a:spcPts val="5686"/>
              </a:lnSpc>
            </a:pPr>
            <a:r>
              <a:rPr lang="en-US" sz="40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Navigation provides a smooth scrolling animation when links are clicked, instead of an abrupt jump</a:t>
            </a:r>
          </a:p>
          <a:p>
            <a:pPr algn="ctr">
              <a:lnSpc>
                <a:spcPts val="5686"/>
              </a:lnSpc>
            </a:pPr>
            <a:r>
              <a:rPr lang="en-US" sz="40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Responsiveness:</a:t>
            </a:r>
          </a:p>
          <a:p>
            <a:pPr algn="ctr">
              <a:lnSpc>
                <a:spcPts val="5686"/>
              </a:lnSpc>
            </a:pPr>
            <a:r>
              <a:rPr lang="en-US" sz="40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layout adjusts to.a different screen sizes, ensuring</a:t>
            </a:r>
          </a:p>
          <a:p>
            <a:pPr algn="ctr">
              <a:lnSpc>
                <a:spcPts val="5686"/>
              </a:lnSpc>
            </a:pPr>
            <a:r>
              <a:rPr lang="en-US" sz="406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good user experience on both desktop and mobile devices 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372" y="1447966"/>
            <a:ext cx="15504386" cy="7810334"/>
          </a:xfrm>
          <a:custGeom>
            <a:avLst/>
            <a:gdLst/>
            <a:ahLst/>
            <a:cxnLst/>
            <a:rect r="r" b="b" t="t" l="l"/>
            <a:pathLst>
              <a:path h="7810334" w="15504386">
                <a:moveTo>
                  <a:pt x="0" y="0"/>
                </a:moveTo>
                <a:lnTo>
                  <a:pt x="15504386" y="0"/>
                </a:lnTo>
                <a:lnTo>
                  <a:pt x="15504386" y="7810334"/>
                </a:lnTo>
                <a:lnTo>
                  <a:pt x="0" y="781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330"/>
            <a:ext cx="1340372" cy="2821836"/>
          </a:xfrm>
          <a:custGeom>
            <a:avLst/>
            <a:gdLst/>
            <a:ahLst/>
            <a:cxnLst/>
            <a:rect r="r" b="b" t="t" l="l"/>
            <a:pathLst>
              <a:path h="2821836" w="1340372">
                <a:moveTo>
                  <a:pt x="0" y="0"/>
                </a:moveTo>
                <a:lnTo>
                  <a:pt x="1340372" y="0"/>
                </a:lnTo>
                <a:lnTo>
                  <a:pt x="1340372" y="2821836"/>
                </a:lnTo>
                <a:lnTo>
                  <a:pt x="0" y="2821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47628" y="7465164"/>
            <a:ext cx="1340372" cy="2821836"/>
          </a:xfrm>
          <a:custGeom>
            <a:avLst/>
            <a:gdLst/>
            <a:ahLst/>
            <a:cxnLst/>
            <a:rect r="r" b="b" t="t" l="l"/>
            <a:pathLst>
              <a:path h="2821836" w="1340372">
                <a:moveTo>
                  <a:pt x="0" y="0"/>
                </a:moveTo>
                <a:lnTo>
                  <a:pt x="1340372" y="0"/>
                </a:lnTo>
                <a:lnTo>
                  <a:pt x="1340372" y="2821836"/>
                </a:lnTo>
                <a:lnTo>
                  <a:pt x="0" y="2821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27012" y="1028700"/>
            <a:ext cx="3120616" cy="1686763"/>
          </a:xfrm>
          <a:custGeom>
            <a:avLst/>
            <a:gdLst/>
            <a:ahLst/>
            <a:cxnLst/>
            <a:rect r="r" b="b" t="t" l="l"/>
            <a:pathLst>
              <a:path h="1686763" w="3120616">
                <a:moveTo>
                  <a:pt x="0" y="0"/>
                </a:moveTo>
                <a:lnTo>
                  <a:pt x="3120616" y="0"/>
                </a:lnTo>
                <a:lnTo>
                  <a:pt x="3120616" y="1686763"/>
                </a:lnTo>
                <a:lnTo>
                  <a:pt x="0" y="1686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196" t="-1303" r="-9196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1054360" y="-635518"/>
            <a:ext cx="21388038" cy="11977301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4210322" y="1028700"/>
            <a:ext cx="4349065" cy="8396362"/>
          </a:xfrm>
          <a:custGeom>
            <a:avLst/>
            <a:gdLst/>
            <a:ahLst/>
            <a:cxnLst/>
            <a:rect r="r" b="b" t="t" l="l"/>
            <a:pathLst>
              <a:path h="8396362" w="4349065">
                <a:moveTo>
                  <a:pt x="0" y="0"/>
                </a:moveTo>
                <a:lnTo>
                  <a:pt x="4349065" y="0"/>
                </a:lnTo>
                <a:lnTo>
                  <a:pt x="4349065" y="8396362"/>
                </a:lnTo>
                <a:lnTo>
                  <a:pt x="0" y="83963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41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69404" y="1970228"/>
            <a:ext cx="4057608" cy="7454834"/>
          </a:xfrm>
          <a:custGeom>
            <a:avLst/>
            <a:gdLst/>
            <a:ahLst/>
            <a:cxnLst/>
            <a:rect r="r" b="b" t="t" l="l"/>
            <a:pathLst>
              <a:path h="7454834" w="4057608">
                <a:moveTo>
                  <a:pt x="0" y="0"/>
                </a:moveTo>
                <a:lnTo>
                  <a:pt x="4057608" y="0"/>
                </a:lnTo>
                <a:lnTo>
                  <a:pt x="4057608" y="7454834"/>
                </a:lnTo>
                <a:lnTo>
                  <a:pt x="0" y="7454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84711" y="7067338"/>
            <a:ext cx="4909794" cy="4715448"/>
          </a:xfrm>
          <a:custGeom>
            <a:avLst/>
            <a:gdLst/>
            <a:ahLst/>
            <a:cxnLst/>
            <a:rect r="r" b="b" t="t" l="l"/>
            <a:pathLst>
              <a:path h="4715448" w="4909794">
                <a:moveTo>
                  <a:pt x="0" y="0"/>
                </a:moveTo>
                <a:lnTo>
                  <a:pt x="4909794" y="0"/>
                </a:lnTo>
                <a:lnTo>
                  <a:pt x="4909794" y="4715448"/>
                </a:lnTo>
                <a:lnTo>
                  <a:pt x="0" y="4715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7534" y="1205307"/>
            <a:ext cx="15911766" cy="8015552"/>
          </a:xfrm>
          <a:custGeom>
            <a:avLst/>
            <a:gdLst/>
            <a:ahLst/>
            <a:cxnLst/>
            <a:rect r="r" b="b" t="t" l="l"/>
            <a:pathLst>
              <a:path h="8015552" w="15911766">
                <a:moveTo>
                  <a:pt x="0" y="0"/>
                </a:moveTo>
                <a:lnTo>
                  <a:pt x="15911766" y="0"/>
                </a:lnTo>
                <a:lnTo>
                  <a:pt x="15911766" y="8015553"/>
                </a:lnTo>
                <a:lnTo>
                  <a:pt x="0" y="8015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78753"/>
            <a:ext cx="1347534" cy="2836913"/>
          </a:xfrm>
          <a:custGeom>
            <a:avLst/>
            <a:gdLst/>
            <a:ahLst/>
            <a:cxnLst/>
            <a:rect r="r" b="b" t="t" l="l"/>
            <a:pathLst>
              <a:path h="2836913" w="1347534">
                <a:moveTo>
                  <a:pt x="0" y="0"/>
                </a:moveTo>
                <a:lnTo>
                  <a:pt x="1347534" y="0"/>
                </a:lnTo>
                <a:lnTo>
                  <a:pt x="1347534" y="2836913"/>
                </a:lnTo>
                <a:lnTo>
                  <a:pt x="0" y="2836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99783" y="7153912"/>
            <a:ext cx="1488217" cy="3133088"/>
          </a:xfrm>
          <a:custGeom>
            <a:avLst/>
            <a:gdLst/>
            <a:ahLst/>
            <a:cxnLst/>
            <a:rect r="r" b="b" t="t" l="l"/>
            <a:pathLst>
              <a:path h="3133088" w="1488217">
                <a:moveTo>
                  <a:pt x="0" y="0"/>
                </a:moveTo>
                <a:lnTo>
                  <a:pt x="1488217" y="0"/>
                </a:lnTo>
                <a:lnTo>
                  <a:pt x="1488217" y="3133088"/>
                </a:lnTo>
                <a:lnTo>
                  <a:pt x="0" y="313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54866" y="-144303"/>
            <a:ext cx="3178051" cy="2802463"/>
          </a:xfrm>
          <a:custGeom>
            <a:avLst/>
            <a:gdLst/>
            <a:ahLst/>
            <a:cxnLst/>
            <a:rect r="r" b="b" t="t" l="l"/>
            <a:pathLst>
              <a:path h="2802463" w="3178051">
                <a:moveTo>
                  <a:pt x="0" y="0"/>
                </a:moveTo>
                <a:lnTo>
                  <a:pt x="3178051" y="0"/>
                </a:lnTo>
                <a:lnTo>
                  <a:pt x="3178051" y="2802463"/>
                </a:lnTo>
                <a:lnTo>
                  <a:pt x="0" y="280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160250" y="2704"/>
            <a:ext cx="18608499" cy="1042076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-1217239" y="7153912"/>
            <a:ext cx="4491878" cy="4314075"/>
          </a:xfrm>
          <a:custGeom>
            <a:avLst/>
            <a:gdLst/>
            <a:ahLst/>
            <a:cxnLst/>
            <a:rect r="r" b="b" t="t" l="l"/>
            <a:pathLst>
              <a:path h="4314075" w="4491878">
                <a:moveTo>
                  <a:pt x="0" y="0"/>
                </a:moveTo>
                <a:lnTo>
                  <a:pt x="4491878" y="0"/>
                </a:lnTo>
                <a:lnTo>
                  <a:pt x="4491878" y="4314075"/>
                </a:lnTo>
                <a:lnTo>
                  <a:pt x="0" y="43140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80007" y="2610535"/>
            <a:ext cx="14046821" cy="541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1"/>
              </a:lnSpc>
            </a:pPr>
            <a:r>
              <a:rPr lang="en-US" sz="28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  <a:p>
            <a:pPr algn="ctr">
              <a:lnSpc>
                <a:spcPts val="3981"/>
              </a:lnSpc>
            </a:pPr>
            <a:r>
              <a:rPr lang="en-US" sz="28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Highlights of projects:</a:t>
            </a:r>
          </a:p>
          <a:p>
            <a:pPr algn="ctr">
              <a:lnSpc>
                <a:spcPts val="3981"/>
              </a:lnSpc>
            </a:pPr>
            <a:r>
              <a:rPr lang="en-US" sz="28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Hafzana ‘s Projects, a Student management system and a code editor,show her pratical skills in both front- end and back- end development</a:t>
            </a:r>
          </a:p>
          <a:p>
            <a:pPr algn="ctr">
              <a:lnSpc>
                <a:spcPts val="3981"/>
              </a:lnSpc>
            </a:pPr>
            <a:r>
              <a:rPr lang="en-US" sz="28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Benefits to society:</a:t>
            </a:r>
          </a:p>
          <a:p>
            <a:pPr algn="ctr">
              <a:lnSpc>
                <a:spcPts val="3981"/>
              </a:lnSpc>
            </a:pPr>
            <a:r>
              <a:rPr lang="en-US" sz="28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 Project offers a real world benefits from improving school administration to helping programmers work more efficiently</a:t>
            </a:r>
          </a:p>
          <a:p>
            <a:pPr algn="ctr">
              <a:lnSpc>
                <a:spcPts val="3981"/>
              </a:lnSpc>
            </a:pPr>
            <a:r>
              <a:rPr lang="en-US" sz="28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Summary:</a:t>
            </a:r>
          </a:p>
          <a:p>
            <a:pPr algn="ctr">
              <a:lnSpc>
                <a:spcPts val="3981"/>
              </a:lnSpc>
            </a:pPr>
            <a:r>
              <a:rPr lang="en-US" sz="28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portfolio effectively proves Hafzana’spotential as a software developer by showcasing her foundationalknowledge and applied project skills</a:t>
            </a:r>
          </a:p>
          <a:p>
            <a:pPr algn="ctr">
              <a:lnSpc>
                <a:spcPts val="3981"/>
              </a:lnSpc>
            </a:pPr>
            <a:r>
              <a:rPr lang="en-US" sz="284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96421"/>
            <a:ext cx="1637297" cy="3450243"/>
          </a:xfrm>
          <a:custGeom>
            <a:avLst/>
            <a:gdLst/>
            <a:ahLst/>
            <a:cxnLst/>
            <a:rect r="r" b="b" t="t" l="l"/>
            <a:pathLst>
              <a:path h="3450243" w="1637297">
                <a:moveTo>
                  <a:pt x="0" y="0"/>
                </a:moveTo>
                <a:lnTo>
                  <a:pt x="1637297" y="0"/>
                </a:lnTo>
                <a:lnTo>
                  <a:pt x="1637297" y="3450242"/>
                </a:lnTo>
                <a:lnTo>
                  <a:pt x="0" y="3450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29542" y="7216562"/>
            <a:ext cx="1458458" cy="3070438"/>
          </a:xfrm>
          <a:custGeom>
            <a:avLst/>
            <a:gdLst/>
            <a:ahLst/>
            <a:cxnLst/>
            <a:rect r="r" b="b" t="t" l="l"/>
            <a:pathLst>
              <a:path h="3070438" w="1458458">
                <a:moveTo>
                  <a:pt x="0" y="0"/>
                </a:moveTo>
                <a:lnTo>
                  <a:pt x="1458458" y="0"/>
                </a:lnTo>
                <a:lnTo>
                  <a:pt x="1458458" y="3070438"/>
                </a:lnTo>
                <a:lnTo>
                  <a:pt x="0" y="3070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9689" y="1365231"/>
            <a:ext cx="15668623" cy="7893069"/>
          </a:xfrm>
          <a:custGeom>
            <a:avLst/>
            <a:gdLst/>
            <a:ahLst/>
            <a:cxnLst/>
            <a:rect r="r" b="b" t="t" l="l"/>
            <a:pathLst>
              <a:path h="7893069" w="15668623">
                <a:moveTo>
                  <a:pt x="0" y="0"/>
                </a:moveTo>
                <a:lnTo>
                  <a:pt x="15668622" y="0"/>
                </a:lnTo>
                <a:lnTo>
                  <a:pt x="15668622" y="7893069"/>
                </a:lnTo>
                <a:lnTo>
                  <a:pt x="0" y="7893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4610" y="-23359"/>
            <a:ext cx="3149380" cy="2777180"/>
          </a:xfrm>
          <a:custGeom>
            <a:avLst/>
            <a:gdLst/>
            <a:ahLst/>
            <a:cxnLst/>
            <a:rect r="r" b="b" t="t" l="l"/>
            <a:pathLst>
              <a:path h="2777180" w="3149380">
                <a:moveTo>
                  <a:pt x="0" y="0"/>
                </a:moveTo>
                <a:lnTo>
                  <a:pt x="3149380" y="0"/>
                </a:lnTo>
                <a:lnTo>
                  <a:pt x="3149380" y="2777180"/>
                </a:lnTo>
                <a:lnTo>
                  <a:pt x="0" y="2777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662626" y="-696421"/>
            <a:ext cx="19613253" cy="10983421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-1775826" y="6564787"/>
            <a:ext cx="5609051" cy="5387026"/>
          </a:xfrm>
          <a:custGeom>
            <a:avLst/>
            <a:gdLst/>
            <a:ahLst/>
            <a:cxnLst/>
            <a:rect r="r" b="b" t="t" l="l"/>
            <a:pathLst>
              <a:path h="5387026" w="5609051">
                <a:moveTo>
                  <a:pt x="0" y="0"/>
                </a:moveTo>
                <a:lnTo>
                  <a:pt x="5609052" y="0"/>
                </a:lnTo>
                <a:lnTo>
                  <a:pt x="5609052" y="5387026"/>
                </a:lnTo>
                <a:lnTo>
                  <a:pt x="0" y="5387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31372" y="2610946"/>
            <a:ext cx="5625257" cy="237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b="true" sz="6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</a:t>
            </a:r>
          </a:p>
          <a:p>
            <a:pPr algn="ctr">
              <a:lnSpc>
                <a:spcPts val="95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58458" y="4161859"/>
            <a:ext cx="15371084" cy="334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6"/>
              </a:lnSpc>
            </a:pPr>
            <a:r>
              <a:rPr lang="en-US" b="true" sz="63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https://github.com/Hafzana-Jerish123/J.Hafzanafarveen-TNSDC-FWD-DP.git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70" y="-72518"/>
            <a:ext cx="1952660" cy="4114800"/>
          </a:xfrm>
          <a:custGeom>
            <a:avLst/>
            <a:gdLst/>
            <a:ahLst/>
            <a:cxnLst/>
            <a:rect r="r" b="b" t="t" l="l"/>
            <a:pathLst>
              <a:path h="4114800" w="1952660">
                <a:moveTo>
                  <a:pt x="0" y="0"/>
                </a:moveTo>
                <a:lnTo>
                  <a:pt x="1952660" y="0"/>
                </a:lnTo>
                <a:lnTo>
                  <a:pt x="1952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2035" y="6172200"/>
            <a:ext cx="1954530" cy="4114800"/>
          </a:xfrm>
          <a:custGeom>
            <a:avLst/>
            <a:gdLst/>
            <a:ahLst/>
            <a:cxnLst/>
            <a:rect r="r" b="b" t="t" l="l"/>
            <a:pathLst>
              <a:path h="4114800" w="1954530">
                <a:moveTo>
                  <a:pt x="0" y="0"/>
                </a:moveTo>
                <a:lnTo>
                  <a:pt x="1954530" y="0"/>
                </a:lnTo>
                <a:lnTo>
                  <a:pt x="19545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56843" y="-72518"/>
            <a:ext cx="12000843" cy="10350727"/>
          </a:xfrm>
          <a:custGeom>
            <a:avLst/>
            <a:gdLst/>
            <a:ahLst/>
            <a:cxnLst/>
            <a:rect r="r" b="b" t="t" l="l"/>
            <a:pathLst>
              <a:path h="10350727" w="12000843">
                <a:moveTo>
                  <a:pt x="0" y="0"/>
                </a:moveTo>
                <a:lnTo>
                  <a:pt x="12000843" y="0"/>
                </a:lnTo>
                <a:lnTo>
                  <a:pt x="12000843" y="10350727"/>
                </a:lnTo>
                <a:lnTo>
                  <a:pt x="0" y="10350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72518"/>
            <a:ext cx="1954530" cy="4114800"/>
          </a:xfrm>
          <a:custGeom>
            <a:avLst/>
            <a:gdLst/>
            <a:ahLst/>
            <a:cxnLst/>
            <a:rect r="r" b="b" t="t" l="l"/>
            <a:pathLst>
              <a:path h="4114800" w="1954530">
                <a:moveTo>
                  <a:pt x="0" y="0"/>
                </a:moveTo>
                <a:lnTo>
                  <a:pt x="1954530" y="0"/>
                </a:lnTo>
                <a:lnTo>
                  <a:pt x="19545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22927" y="-3404038"/>
            <a:ext cx="11766958" cy="6663040"/>
          </a:xfrm>
          <a:custGeom>
            <a:avLst/>
            <a:gdLst/>
            <a:ahLst/>
            <a:cxnLst/>
            <a:rect r="r" b="b" t="t" l="l"/>
            <a:pathLst>
              <a:path h="6663040" w="11766958">
                <a:moveTo>
                  <a:pt x="0" y="0"/>
                </a:moveTo>
                <a:lnTo>
                  <a:pt x="11766959" y="0"/>
                </a:lnTo>
                <a:lnTo>
                  <a:pt x="11766959" y="6663040"/>
                </a:lnTo>
                <a:lnTo>
                  <a:pt x="0" y="6663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1429064" y="-845917"/>
            <a:ext cx="21146127" cy="1184183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0" y="-10605352"/>
            <a:ext cx="20055093" cy="11230852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3143579" y="-72518"/>
            <a:ext cx="10617998" cy="10295034"/>
          </a:xfrm>
          <a:custGeom>
            <a:avLst/>
            <a:gdLst/>
            <a:ahLst/>
            <a:cxnLst/>
            <a:rect r="r" b="b" t="t" l="l"/>
            <a:pathLst>
              <a:path h="10295034" w="10617998">
                <a:moveTo>
                  <a:pt x="0" y="0"/>
                </a:moveTo>
                <a:lnTo>
                  <a:pt x="10617998" y="0"/>
                </a:lnTo>
                <a:lnTo>
                  <a:pt x="10617998" y="10295034"/>
                </a:lnTo>
                <a:lnTo>
                  <a:pt x="0" y="102950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45517" y="5212891"/>
            <a:ext cx="4571324" cy="5105102"/>
          </a:xfrm>
          <a:custGeom>
            <a:avLst/>
            <a:gdLst/>
            <a:ahLst/>
            <a:cxnLst/>
            <a:rect r="r" b="b" t="t" l="l"/>
            <a:pathLst>
              <a:path h="5105102" w="4571324">
                <a:moveTo>
                  <a:pt x="0" y="0"/>
                </a:moveTo>
                <a:lnTo>
                  <a:pt x="4571324" y="0"/>
                </a:lnTo>
                <a:lnTo>
                  <a:pt x="4571324" y="5105102"/>
                </a:lnTo>
                <a:lnTo>
                  <a:pt x="0" y="51051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48386" y="2782752"/>
            <a:ext cx="6008384" cy="438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23"/>
              </a:lnSpc>
            </a:pPr>
            <a:r>
              <a:rPr lang="en-US" b="true" sz="10797" i="true" spc="1846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THANK</a:t>
            </a:r>
          </a:p>
          <a:p>
            <a:pPr algn="ctr">
              <a:lnSpc>
                <a:spcPts val="17923"/>
              </a:lnSpc>
            </a:pPr>
            <a:r>
              <a:rPr lang="en-US" b="true" sz="10797" i="true" spc="1846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703331" y="-742011"/>
            <a:ext cx="19694662" cy="110290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55879" y="1028700"/>
            <a:ext cx="22521284" cy="12611919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0" y="-564380"/>
            <a:ext cx="1681253" cy="3539479"/>
          </a:xfrm>
          <a:custGeom>
            <a:avLst/>
            <a:gdLst/>
            <a:ahLst/>
            <a:cxnLst/>
            <a:rect r="r" b="b" t="t" l="l"/>
            <a:pathLst>
              <a:path h="3539479" w="1681253">
                <a:moveTo>
                  <a:pt x="0" y="0"/>
                </a:moveTo>
                <a:lnTo>
                  <a:pt x="1681253" y="0"/>
                </a:lnTo>
                <a:lnTo>
                  <a:pt x="1681253" y="3539480"/>
                </a:lnTo>
                <a:lnTo>
                  <a:pt x="0" y="3539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1474" y="7062663"/>
            <a:ext cx="1530094" cy="3224337"/>
          </a:xfrm>
          <a:custGeom>
            <a:avLst/>
            <a:gdLst/>
            <a:ahLst/>
            <a:cxnLst/>
            <a:rect r="r" b="b" t="t" l="l"/>
            <a:pathLst>
              <a:path h="3224337" w="1530094">
                <a:moveTo>
                  <a:pt x="0" y="0"/>
                </a:moveTo>
                <a:lnTo>
                  <a:pt x="1530094" y="0"/>
                </a:lnTo>
                <a:lnTo>
                  <a:pt x="1530094" y="3224337"/>
                </a:lnTo>
                <a:lnTo>
                  <a:pt x="0" y="3224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34936" y="-19050"/>
            <a:ext cx="3763170" cy="3318432"/>
          </a:xfrm>
          <a:custGeom>
            <a:avLst/>
            <a:gdLst/>
            <a:ahLst/>
            <a:cxnLst/>
            <a:rect r="r" b="b" t="t" l="l"/>
            <a:pathLst>
              <a:path h="3318432" w="3763170">
                <a:moveTo>
                  <a:pt x="0" y="0"/>
                </a:moveTo>
                <a:lnTo>
                  <a:pt x="3763170" y="0"/>
                </a:lnTo>
                <a:lnTo>
                  <a:pt x="3763170" y="3318432"/>
                </a:lnTo>
                <a:lnTo>
                  <a:pt x="0" y="3318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73377" y="-766424"/>
            <a:ext cx="12669433" cy="12284072"/>
          </a:xfrm>
          <a:custGeom>
            <a:avLst/>
            <a:gdLst/>
            <a:ahLst/>
            <a:cxnLst/>
            <a:rect r="r" b="b" t="t" l="l"/>
            <a:pathLst>
              <a:path h="12284072" w="12669433">
                <a:moveTo>
                  <a:pt x="0" y="0"/>
                </a:moveTo>
                <a:lnTo>
                  <a:pt x="12669434" y="0"/>
                </a:lnTo>
                <a:lnTo>
                  <a:pt x="12669434" y="12284072"/>
                </a:lnTo>
                <a:lnTo>
                  <a:pt x="0" y="12284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03331" y="7062663"/>
            <a:ext cx="3464673" cy="3327529"/>
          </a:xfrm>
          <a:custGeom>
            <a:avLst/>
            <a:gdLst/>
            <a:ahLst/>
            <a:cxnLst/>
            <a:rect r="r" b="b" t="t" l="l"/>
            <a:pathLst>
              <a:path h="3327529" w="3464673">
                <a:moveTo>
                  <a:pt x="0" y="0"/>
                </a:moveTo>
                <a:lnTo>
                  <a:pt x="3464672" y="0"/>
                </a:lnTo>
                <a:lnTo>
                  <a:pt x="3464672" y="3327529"/>
                </a:lnTo>
                <a:lnTo>
                  <a:pt x="0" y="3327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17326" y="3085444"/>
            <a:ext cx="9181536" cy="458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8"/>
              </a:lnSpc>
            </a:pPr>
            <a:r>
              <a:rPr lang="en-US" b="true" sz="10040" spc="1265">
                <a:solidFill>
                  <a:srgbClr val="3E32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</a:t>
            </a:r>
          </a:p>
          <a:p>
            <a:pPr algn="ctr">
              <a:lnSpc>
                <a:spcPts val="12048"/>
              </a:lnSpc>
            </a:pPr>
            <a:r>
              <a:rPr lang="en-US" b="true" sz="10040" spc="1265">
                <a:solidFill>
                  <a:srgbClr val="3E32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</a:t>
            </a:r>
          </a:p>
          <a:p>
            <a:pPr algn="ctr">
              <a:lnSpc>
                <a:spcPts val="12048"/>
              </a:lnSpc>
            </a:pPr>
            <a:r>
              <a:rPr lang="en-US" b="true" sz="10040" spc="1265">
                <a:solidFill>
                  <a:srgbClr val="3E32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</a:t>
            </a:r>
          </a:p>
        </p:txBody>
      </p: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3178" y="1028700"/>
            <a:ext cx="425758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80"/>
              </a:lnSpc>
              <a:spcBef>
                <a:spcPct val="0"/>
              </a:spcBef>
            </a:pPr>
            <a:r>
              <a:rPr lang="en-US" b="true" sz="6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82813" y="818955"/>
            <a:ext cx="14102330" cy="946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535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1.Problem Statement</a:t>
            </a:r>
          </a:p>
          <a:p>
            <a:pPr algn="ctr">
              <a:lnSpc>
                <a:spcPts val="7492"/>
              </a:lnSpc>
            </a:pPr>
            <a:r>
              <a:rPr lang="en-US" sz="535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Project Overview</a:t>
            </a:r>
          </a:p>
          <a:p>
            <a:pPr algn="ctr">
              <a:lnSpc>
                <a:spcPts val="7492"/>
              </a:lnSpc>
            </a:pPr>
            <a:r>
              <a:rPr lang="en-US" sz="535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3.End Users</a:t>
            </a:r>
          </a:p>
          <a:p>
            <a:pPr algn="ctr">
              <a:lnSpc>
                <a:spcPts val="7492"/>
              </a:lnSpc>
            </a:pPr>
            <a:r>
              <a:rPr lang="en-US" sz="535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4.Tools and Technologies</a:t>
            </a:r>
          </a:p>
          <a:p>
            <a:pPr algn="ctr">
              <a:lnSpc>
                <a:spcPts val="7492"/>
              </a:lnSpc>
            </a:pPr>
            <a:r>
              <a:rPr lang="en-US" sz="535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5.Portfolio design and Layout </a:t>
            </a:r>
          </a:p>
          <a:p>
            <a:pPr algn="ctr">
              <a:lnSpc>
                <a:spcPts val="7492"/>
              </a:lnSpc>
            </a:pPr>
            <a:r>
              <a:rPr lang="en-US" sz="535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6.Features and Functionality</a:t>
            </a:r>
          </a:p>
          <a:p>
            <a:pPr algn="ctr">
              <a:lnSpc>
                <a:spcPts val="7492"/>
              </a:lnSpc>
            </a:pPr>
            <a:r>
              <a:rPr lang="en-US" sz="535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Results and Screenshots</a:t>
            </a:r>
          </a:p>
          <a:p>
            <a:pPr algn="ctr">
              <a:lnSpc>
                <a:spcPts val="7492"/>
              </a:lnSpc>
            </a:pPr>
            <a:r>
              <a:rPr lang="en-US" sz="535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8.Conclusion</a:t>
            </a:r>
          </a:p>
          <a:p>
            <a:pPr algn="ctr">
              <a:lnSpc>
                <a:spcPts val="7492"/>
              </a:lnSpc>
            </a:pPr>
            <a:r>
              <a:rPr lang="en-US" sz="535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9. GitHub Link</a:t>
            </a:r>
          </a:p>
          <a:p>
            <a:pPr algn="ctr">
              <a:lnSpc>
                <a:spcPts val="7492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65230" y="6607054"/>
            <a:ext cx="4342106" cy="3799203"/>
          </a:xfrm>
          <a:custGeom>
            <a:avLst/>
            <a:gdLst/>
            <a:ahLst/>
            <a:cxnLst/>
            <a:rect r="r" b="b" t="t" l="l"/>
            <a:pathLst>
              <a:path h="3799203" w="4342106">
                <a:moveTo>
                  <a:pt x="0" y="0"/>
                </a:moveTo>
                <a:lnTo>
                  <a:pt x="4342107" y="0"/>
                </a:lnTo>
                <a:lnTo>
                  <a:pt x="4342107" y="3799203"/>
                </a:lnTo>
                <a:lnTo>
                  <a:pt x="0" y="379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2" r="0" b="-48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57587" y="-3235652"/>
            <a:ext cx="17284026" cy="16758303"/>
          </a:xfrm>
          <a:custGeom>
            <a:avLst/>
            <a:gdLst/>
            <a:ahLst/>
            <a:cxnLst/>
            <a:rect r="r" b="b" t="t" l="l"/>
            <a:pathLst>
              <a:path h="16758303" w="17284026">
                <a:moveTo>
                  <a:pt x="0" y="0"/>
                </a:moveTo>
                <a:lnTo>
                  <a:pt x="17284026" y="0"/>
                </a:lnTo>
                <a:lnTo>
                  <a:pt x="17284026" y="16758304"/>
                </a:lnTo>
                <a:lnTo>
                  <a:pt x="0" y="16758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3017" y="-606678"/>
            <a:ext cx="4417909" cy="2159253"/>
          </a:xfrm>
          <a:custGeom>
            <a:avLst/>
            <a:gdLst/>
            <a:ahLst/>
            <a:cxnLst/>
            <a:rect r="r" b="b" t="t" l="l"/>
            <a:pathLst>
              <a:path h="2159253" w="4417909">
                <a:moveTo>
                  <a:pt x="0" y="0"/>
                </a:moveTo>
                <a:lnTo>
                  <a:pt x="4417909" y="0"/>
                </a:lnTo>
                <a:lnTo>
                  <a:pt x="4417909" y="2159253"/>
                </a:lnTo>
                <a:lnTo>
                  <a:pt x="0" y="2159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51600" y="-1398593"/>
            <a:ext cx="3072800" cy="2951168"/>
          </a:xfrm>
          <a:custGeom>
            <a:avLst/>
            <a:gdLst/>
            <a:ahLst/>
            <a:cxnLst/>
            <a:rect r="r" b="b" t="t" l="l"/>
            <a:pathLst>
              <a:path h="2951168" w="3072800">
                <a:moveTo>
                  <a:pt x="0" y="0"/>
                </a:moveTo>
                <a:lnTo>
                  <a:pt x="3072800" y="0"/>
                </a:lnTo>
                <a:lnTo>
                  <a:pt x="3072800" y="2951168"/>
                </a:lnTo>
                <a:lnTo>
                  <a:pt x="0" y="2951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4652450" y="6199144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0" y="5015975"/>
                </a:moveTo>
                <a:lnTo>
                  <a:pt x="4579544" y="5015975"/>
                </a:lnTo>
                <a:lnTo>
                  <a:pt x="4579544" y="0"/>
                </a:lnTo>
                <a:lnTo>
                  <a:pt x="0" y="0"/>
                </a:lnTo>
                <a:lnTo>
                  <a:pt x="0" y="50159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879399" y="7547633"/>
            <a:ext cx="1303968" cy="1456228"/>
          </a:xfrm>
          <a:custGeom>
            <a:avLst/>
            <a:gdLst/>
            <a:ahLst/>
            <a:cxnLst/>
            <a:rect r="r" b="b" t="t" l="l"/>
            <a:pathLst>
              <a:path h="1456228" w="1303968">
                <a:moveTo>
                  <a:pt x="1303969" y="0"/>
                </a:moveTo>
                <a:lnTo>
                  <a:pt x="0" y="0"/>
                </a:lnTo>
                <a:lnTo>
                  <a:pt x="0" y="1456228"/>
                </a:lnTo>
                <a:lnTo>
                  <a:pt x="1303969" y="1456228"/>
                </a:lnTo>
                <a:lnTo>
                  <a:pt x="130396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03645" y="0"/>
            <a:ext cx="3455477" cy="3047102"/>
          </a:xfrm>
          <a:custGeom>
            <a:avLst/>
            <a:gdLst/>
            <a:ahLst/>
            <a:cxnLst/>
            <a:rect r="r" b="b" t="t" l="l"/>
            <a:pathLst>
              <a:path h="3047102" w="3455477">
                <a:moveTo>
                  <a:pt x="0" y="0"/>
                </a:moveTo>
                <a:lnTo>
                  <a:pt x="3455477" y="0"/>
                </a:lnTo>
                <a:lnTo>
                  <a:pt x="3455477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5433" y="1523551"/>
            <a:ext cx="16017934" cy="8069034"/>
          </a:xfrm>
          <a:custGeom>
            <a:avLst/>
            <a:gdLst/>
            <a:ahLst/>
            <a:cxnLst/>
            <a:rect r="r" b="b" t="t" l="l"/>
            <a:pathLst>
              <a:path h="8069034" w="16017934">
                <a:moveTo>
                  <a:pt x="0" y="0"/>
                </a:moveTo>
                <a:lnTo>
                  <a:pt x="16017935" y="0"/>
                </a:lnTo>
                <a:lnTo>
                  <a:pt x="16017935" y="8069034"/>
                </a:lnTo>
                <a:lnTo>
                  <a:pt x="0" y="8069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370" y="42902"/>
            <a:ext cx="1425630" cy="3004200"/>
          </a:xfrm>
          <a:custGeom>
            <a:avLst/>
            <a:gdLst/>
            <a:ahLst/>
            <a:cxnLst/>
            <a:rect r="r" b="b" t="t" l="l"/>
            <a:pathLst>
              <a:path h="3004200" w="1425630">
                <a:moveTo>
                  <a:pt x="0" y="0"/>
                </a:moveTo>
                <a:lnTo>
                  <a:pt x="1425630" y="0"/>
                </a:lnTo>
                <a:lnTo>
                  <a:pt x="1425630" y="3004200"/>
                </a:lnTo>
                <a:lnTo>
                  <a:pt x="0" y="3004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31383" y="6817169"/>
            <a:ext cx="1646593" cy="3469831"/>
          </a:xfrm>
          <a:custGeom>
            <a:avLst/>
            <a:gdLst/>
            <a:ahLst/>
            <a:cxnLst/>
            <a:rect r="r" b="b" t="t" l="l"/>
            <a:pathLst>
              <a:path h="3469831" w="1646593">
                <a:moveTo>
                  <a:pt x="0" y="0"/>
                </a:moveTo>
                <a:lnTo>
                  <a:pt x="1646593" y="0"/>
                </a:lnTo>
                <a:lnTo>
                  <a:pt x="1646593" y="3469831"/>
                </a:lnTo>
                <a:lnTo>
                  <a:pt x="0" y="34698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2955" y="7840167"/>
            <a:ext cx="2423310" cy="2327387"/>
          </a:xfrm>
          <a:custGeom>
            <a:avLst/>
            <a:gdLst/>
            <a:ahLst/>
            <a:cxnLst/>
            <a:rect r="r" b="b" t="t" l="l"/>
            <a:pathLst>
              <a:path h="2327387" w="2423310">
                <a:moveTo>
                  <a:pt x="0" y="0"/>
                </a:moveTo>
                <a:lnTo>
                  <a:pt x="2423310" y="0"/>
                </a:lnTo>
                <a:lnTo>
                  <a:pt x="2423310" y="2327387"/>
                </a:lnTo>
                <a:lnTo>
                  <a:pt x="0" y="2327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0677" y="3356087"/>
            <a:ext cx="14780706" cy="440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4"/>
              </a:lnSpc>
              <a:spcBef>
                <a:spcPct val="0"/>
              </a:spcBef>
            </a:pPr>
            <a:r>
              <a:rPr lang="en-US" b="true" sz="4829" spc="608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</a:t>
            </a:r>
          </a:p>
          <a:p>
            <a:pPr algn="ctr">
              <a:lnSpc>
                <a:spcPts val="5794"/>
              </a:lnSpc>
              <a:spcBef>
                <a:spcPct val="0"/>
              </a:spcBef>
            </a:pPr>
            <a:r>
              <a:rPr lang="en-US" b="true" sz="4829" spc="608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Traditional resume often fails to fully capture a student's skills and project work,making it difficult for</a:t>
            </a:r>
          </a:p>
          <a:p>
            <a:pPr algn="ctr">
              <a:lnSpc>
                <a:spcPts val="5794"/>
              </a:lnSpc>
              <a:spcBef>
                <a:spcPct val="0"/>
              </a:spcBef>
            </a:pPr>
            <a:r>
              <a:rPr lang="en-US" b="true" sz="4829" spc="608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them to stand out employers and academic institutions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75986" y="6456011"/>
            <a:ext cx="2166628" cy="5226514"/>
          </a:xfrm>
          <a:custGeom>
            <a:avLst/>
            <a:gdLst/>
            <a:ahLst/>
            <a:cxnLst/>
            <a:rect r="r" b="b" t="t" l="l"/>
            <a:pathLst>
              <a:path h="5226514" w="2166628">
                <a:moveTo>
                  <a:pt x="0" y="0"/>
                </a:moveTo>
                <a:lnTo>
                  <a:pt x="2166628" y="0"/>
                </a:lnTo>
                <a:lnTo>
                  <a:pt x="2166628" y="5226514"/>
                </a:lnTo>
                <a:lnTo>
                  <a:pt x="0" y="522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88822" y="-1584557"/>
            <a:ext cx="2166628" cy="5226514"/>
          </a:xfrm>
          <a:custGeom>
            <a:avLst/>
            <a:gdLst/>
            <a:ahLst/>
            <a:cxnLst/>
            <a:rect r="r" b="b" t="t" l="l"/>
            <a:pathLst>
              <a:path h="5226514" w="2166628">
                <a:moveTo>
                  <a:pt x="2166628" y="5226514"/>
                </a:moveTo>
                <a:lnTo>
                  <a:pt x="0" y="5226514"/>
                </a:lnTo>
                <a:lnTo>
                  <a:pt x="0" y="0"/>
                </a:lnTo>
                <a:lnTo>
                  <a:pt x="2166628" y="0"/>
                </a:lnTo>
                <a:lnTo>
                  <a:pt x="2166628" y="52265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832523" y="0"/>
            <a:ext cx="3455477" cy="3047102"/>
          </a:xfrm>
          <a:custGeom>
            <a:avLst/>
            <a:gdLst/>
            <a:ahLst/>
            <a:cxnLst/>
            <a:rect r="r" b="b" t="t" l="l"/>
            <a:pathLst>
              <a:path h="3047102" w="3455477">
                <a:moveTo>
                  <a:pt x="3455477" y="0"/>
                </a:moveTo>
                <a:lnTo>
                  <a:pt x="0" y="0"/>
                </a:lnTo>
                <a:lnTo>
                  <a:pt x="0" y="3047102"/>
                </a:lnTo>
                <a:lnTo>
                  <a:pt x="3455477" y="3047102"/>
                </a:lnTo>
                <a:lnTo>
                  <a:pt x="34554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5862" y="0"/>
            <a:ext cx="1600708" cy="3369911"/>
          </a:xfrm>
          <a:custGeom>
            <a:avLst/>
            <a:gdLst/>
            <a:ahLst/>
            <a:cxnLst/>
            <a:rect r="r" b="b" t="t" l="l"/>
            <a:pathLst>
              <a:path h="3369911" w="1600708">
                <a:moveTo>
                  <a:pt x="0" y="0"/>
                </a:moveTo>
                <a:lnTo>
                  <a:pt x="1600708" y="0"/>
                </a:lnTo>
                <a:lnTo>
                  <a:pt x="1600708" y="3369911"/>
                </a:lnTo>
                <a:lnTo>
                  <a:pt x="0" y="3369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87292" y="6744200"/>
            <a:ext cx="1600708" cy="3369911"/>
          </a:xfrm>
          <a:custGeom>
            <a:avLst/>
            <a:gdLst/>
            <a:ahLst/>
            <a:cxnLst/>
            <a:rect r="r" b="b" t="t" l="l"/>
            <a:pathLst>
              <a:path h="3369911" w="1600708">
                <a:moveTo>
                  <a:pt x="0" y="0"/>
                </a:moveTo>
                <a:lnTo>
                  <a:pt x="1600708" y="0"/>
                </a:lnTo>
                <a:lnTo>
                  <a:pt x="1600708" y="3369910"/>
                </a:lnTo>
                <a:lnTo>
                  <a:pt x="0" y="33699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1336510" y="-1191607"/>
            <a:ext cx="20188781" cy="11305718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754595" y="1866803"/>
            <a:ext cx="14672947" cy="7391497"/>
          </a:xfrm>
          <a:custGeom>
            <a:avLst/>
            <a:gdLst/>
            <a:ahLst/>
            <a:cxnLst/>
            <a:rect r="r" b="b" t="t" l="l"/>
            <a:pathLst>
              <a:path h="7391497" w="14672947">
                <a:moveTo>
                  <a:pt x="0" y="0"/>
                </a:moveTo>
                <a:lnTo>
                  <a:pt x="14672948" y="0"/>
                </a:lnTo>
                <a:lnTo>
                  <a:pt x="14672948" y="7391497"/>
                </a:lnTo>
                <a:lnTo>
                  <a:pt x="0" y="7391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88822" y="7583031"/>
            <a:ext cx="3488629" cy="3350537"/>
          </a:xfrm>
          <a:custGeom>
            <a:avLst/>
            <a:gdLst/>
            <a:ahLst/>
            <a:cxnLst/>
            <a:rect r="r" b="b" t="t" l="l"/>
            <a:pathLst>
              <a:path h="3350537" w="3488629">
                <a:moveTo>
                  <a:pt x="0" y="0"/>
                </a:moveTo>
                <a:lnTo>
                  <a:pt x="3488629" y="0"/>
                </a:lnTo>
                <a:lnTo>
                  <a:pt x="3488629" y="3350538"/>
                </a:lnTo>
                <a:lnTo>
                  <a:pt x="0" y="33505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42059" y="3360386"/>
            <a:ext cx="14003882" cy="449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b="true" sz="4250" spc="535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OVERVIEW</a:t>
            </a:r>
          </a:p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b="true" sz="4250" spc="535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 Create an interactive Digital portfolio Website that allows a Students to professionally showcase their academic projects,technical skills and personal achievements in a Visually appealing and Organized Manner</a:t>
            </a:r>
          </a:p>
        </p:txBody>
      </p: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47779"/>
            <a:ext cx="20499185" cy="10287000"/>
            <a:chOff x="0" y="0"/>
            <a:chExt cx="2733224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r="r" b="b" t="t" l="l"/>
              <a:pathLst>
                <a:path h="13666124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r="r" b="b" t="t" l="l"/>
              <a:pathLst>
                <a:path h="13666124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396938" y="-453360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920680" y="5618804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4579543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3" y="0"/>
                </a:lnTo>
                <a:lnTo>
                  <a:pt x="4579543" y="501597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275020">
            <a:off x="-1054059" y="-2001436"/>
            <a:ext cx="2955277" cy="3300354"/>
          </a:xfrm>
          <a:custGeom>
            <a:avLst/>
            <a:gdLst/>
            <a:ahLst/>
            <a:cxnLst/>
            <a:rect r="r" b="b" t="t" l="l"/>
            <a:pathLst>
              <a:path h="3300354" w="2955277">
                <a:moveTo>
                  <a:pt x="0" y="3300354"/>
                </a:moveTo>
                <a:lnTo>
                  <a:pt x="2955277" y="3300354"/>
                </a:lnTo>
                <a:lnTo>
                  <a:pt x="2955277" y="0"/>
                </a:lnTo>
                <a:lnTo>
                  <a:pt x="0" y="0"/>
                </a:lnTo>
                <a:lnTo>
                  <a:pt x="0" y="3300354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275020">
            <a:off x="16221749" y="9041042"/>
            <a:ext cx="2955277" cy="3300354"/>
          </a:xfrm>
          <a:custGeom>
            <a:avLst/>
            <a:gdLst/>
            <a:ahLst/>
            <a:cxnLst/>
            <a:rect r="r" b="b" t="t" l="l"/>
            <a:pathLst>
              <a:path h="3300354" w="2955277">
                <a:moveTo>
                  <a:pt x="2955277" y="0"/>
                </a:moveTo>
                <a:lnTo>
                  <a:pt x="0" y="0"/>
                </a:lnTo>
                <a:lnTo>
                  <a:pt x="0" y="3300354"/>
                </a:lnTo>
                <a:lnTo>
                  <a:pt x="2955277" y="3300354"/>
                </a:lnTo>
                <a:lnTo>
                  <a:pt x="295527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48248" y="232407"/>
            <a:ext cx="3455477" cy="3047102"/>
          </a:xfrm>
          <a:custGeom>
            <a:avLst/>
            <a:gdLst/>
            <a:ahLst/>
            <a:cxnLst/>
            <a:rect r="r" b="b" t="t" l="l"/>
            <a:pathLst>
              <a:path h="3047102" w="3455477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435" y="0"/>
            <a:ext cx="1557767" cy="3279509"/>
          </a:xfrm>
          <a:custGeom>
            <a:avLst/>
            <a:gdLst/>
            <a:ahLst/>
            <a:cxnLst/>
            <a:rect r="r" b="b" t="t" l="l"/>
            <a:pathLst>
              <a:path h="3279509" w="1557767">
                <a:moveTo>
                  <a:pt x="0" y="0"/>
                </a:moveTo>
                <a:lnTo>
                  <a:pt x="1557767" y="0"/>
                </a:lnTo>
                <a:lnTo>
                  <a:pt x="1557767" y="3279509"/>
                </a:lnTo>
                <a:lnTo>
                  <a:pt x="0" y="32795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16021" y="6977570"/>
            <a:ext cx="1571979" cy="3309430"/>
          </a:xfrm>
          <a:custGeom>
            <a:avLst/>
            <a:gdLst/>
            <a:ahLst/>
            <a:cxnLst/>
            <a:rect r="r" b="b" t="t" l="l"/>
            <a:pathLst>
              <a:path h="3309430" w="1571979">
                <a:moveTo>
                  <a:pt x="0" y="0"/>
                </a:moveTo>
                <a:lnTo>
                  <a:pt x="1571979" y="0"/>
                </a:lnTo>
                <a:lnTo>
                  <a:pt x="1571979" y="3309430"/>
                </a:lnTo>
                <a:lnTo>
                  <a:pt x="0" y="33094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7118" y="2018112"/>
            <a:ext cx="17800882" cy="691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4"/>
              </a:lnSpc>
            </a:pPr>
          </a:p>
          <a:p>
            <a:pPr algn="ctr">
              <a:lnSpc>
                <a:spcPts val="4534"/>
              </a:lnSpc>
            </a:pPr>
            <a:r>
              <a:rPr lang="en-US" b="true" sz="3778" spc="4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are the End Users?</a:t>
            </a:r>
          </a:p>
          <a:p>
            <a:pPr algn="ctr">
              <a:lnSpc>
                <a:spcPts val="4534"/>
              </a:lnSpc>
            </a:pPr>
            <a:r>
              <a:rPr lang="en-US" b="true" sz="3778" spc="4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Students:</a:t>
            </a:r>
          </a:p>
          <a:p>
            <a:pPr algn="ctr">
              <a:lnSpc>
                <a:spcPts val="4534"/>
              </a:lnSpc>
            </a:pPr>
            <a:r>
              <a:rPr lang="en-US" b="true" sz="3778" spc="4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Creators of the Portfolio,who want a professional to prevent their works</a:t>
            </a:r>
          </a:p>
          <a:p>
            <a:pPr algn="ctr">
              <a:lnSpc>
                <a:spcPts val="4534"/>
              </a:lnSpc>
            </a:pPr>
            <a:r>
              <a:rPr lang="en-US" b="true" sz="3778" spc="4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Recruiters/Hiring Manager:</a:t>
            </a:r>
          </a:p>
          <a:p>
            <a:pPr algn="ctr">
              <a:lnSpc>
                <a:spcPts val="4534"/>
              </a:lnSpc>
            </a:pPr>
            <a:r>
              <a:rPr lang="en-US" b="true" sz="3778" spc="4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Professionals who need to quickly asseses a candidate's abilities and project abilities</a:t>
            </a:r>
          </a:p>
          <a:p>
            <a:pPr algn="ctr">
              <a:lnSpc>
                <a:spcPts val="4534"/>
              </a:lnSpc>
            </a:pPr>
            <a:r>
              <a:rPr lang="en-US" b="true" sz="3778" spc="4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Academic Institutions:</a:t>
            </a:r>
          </a:p>
          <a:p>
            <a:pPr algn="ctr">
              <a:lnSpc>
                <a:spcPts val="4534"/>
              </a:lnSpc>
            </a:pPr>
            <a:r>
              <a:rPr lang="en-US" b="true" sz="3778" spc="4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Admission officers evaluating applicants for graduation programs</a:t>
            </a:r>
          </a:p>
          <a:p>
            <a:pPr algn="ctr">
              <a:lnSpc>
                <a:spcPts val="4534"/>
              </a:lnSpc>
              <a:spcBef>
                <a:spcPct val="0"/>
              </a:spcBef>
            </a:pPr>
            <a:r>
              <a:rPr lang="en-US" b="true" sz="3778" spc="47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121045" y="-453360"/>
            <a:ext cx="6234522" cy="3047123"/>
          </a:xfrm>
          <a:custGeom>
            <a:avLst/>
            <a:gdLst/>
            <a:ahLst/>
            <a:cxnLst/>
            <a:rect r="r" b="b" t="t" l="l"/>
            <a:pathLst>
              <a:path h="3047123" w="6234522">
                <a:moveTo>
                  <a:pt x="0" y="0"/>
                </a:moveTo>
                <a:lnTo>
                  <a:pt x="6234523" y="0"/>
                </a:lnTo>
                <a:lnTo>
                  <a:pt x="6234523" y="3047123"/>
                </a:lnTo>
                <a:lnTo>
                  <a:pt x="0" y="3047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720189" y="7603585"/>
            <a:ext cx="5841234" cy="3309430"/>
          </a:xfrm>
          <a:custGeom>
            <a:avLst/>
            <a:gdLst/>
            <a:ahLst/>
            <a:cxnLst/>
            <a:rect r="r" b="b" t="t" l="l"/>
            <a:pathLst>
              <a:path h="3309430" w="5841234">
                <a:moveTo>
                  <a:pt x="0" y="0"/>
                </a:moveTo>
                <a:lnTo>
                  <a:pt x="5841234" y="0"/>
                </a:lnTo>
                <a:lnTo>
                  <a:pt x="5841234" y="3309430"/>
                </a:lnTo>
                <a:lnTo>
                  <a:pt x="0" y="33094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88822" y="-1584557"/>
            <a:ext cx="2166628" cy="5226514"/>
          </a:xfrm>
          <a:custGeom>
            <a:avLst/>
            <a:gdLst/>
            <a:ahLst/>
            <a:cxnLst/>
            <a:rect r="r" b="b" t="t" l="l"/>
            <a:pathLst>
              <a:path h="5226514" w="2166628">
                <a:moveTo>
                  <a:pt x="2166628" y="5226514"/>
                </a:moveTo>
                <a:lnTo>
                  <a:pt x="0" y="5226514"/>
                </a:lnTo>
                <a:lnTo>
                  <a:pt x="0" y="0"/>
                </a:lnTo>
                <a:lnTo>
                  <a:pt x="2166628" y="0"/>
                </a:lnTo>
                <a:lnTo>
                  <a:pt x="2166628" y="52265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934540" y="-494851"/>
            <a:ext cx="3455477" cy="3047102"/>
          </a:xfrm>
          <a:custGeom>
            <a:avLst/>
            <a:gdLst/>
            <a:ahLst/>
            <a:cxnLst/>
            <a:rect r="r" b="b" t="t" l="l"/>
            <a:pathLst>
              <a:path h="3047102" w="3455477">
                <a:moveTo>
                  <a:pt x="3455476" y="0"/>
                </a:moveTo>
                <a:lnTo>
                  <a:pt x="0" y="0"/>
                </a:lnTo>
                <a:lnTo>
                  <a:pt x="0" y="3047102"/>
                </a:lnTo>
                <a:lnTo>
                  <a:pt x="3455476" y="3047102"/>
                </a:lnTo>
                <a:lnTo>
                  <a:pt x="345547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5909085" cy="8014201"/>
          </a:xfrm>
          <a:custGeom>
            <a:avLst/>
            <a:gdLst/>
            <a:ahLst/>
            <a:cxnLst/>
            <a:rect r="r" b="b" t="t" l="l"/>
            <a:pathLst>
              <a:path h="8014201" w="15909085">
                <a:moveTo>
                  <a:pt x="0" y="0"/>
                </a:moveTo>
                <a:lnTo>
                  <a:pt x="15909085" y="0"/>
                </a:lnTo>
                <a:lnTo>
                  <a:pt x="15909085" y="8014201"/>
                </a:lnTo>
                <a:lnTo>
                  <a:pt x="0" y="8014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35613" y="6911143"/>
            <a:ext cx="1447373" cy="3047102"/>
          </a:xfrm>
          <a:custGeom>
            <a:avLst/>
            <a:gdLst/>
            <a:ahLst/>
            <a:cxnLst/>
            <a:rect r="r" b="b" t="t" l="l"/>
            <a:pathLst>
              <a:path h="3047102" w="1447373">
                <a:moveTo>
                  <a:pt x="0" y="0"/>
                </a:moveTo>
                <a:lnTo>
                  <a:pt x="1447374" y="0"/>
                </a:lnTo>
                <a:lnTo>
                  <a:pt x="1447374" y="3047103"/>
                </a:lnTo>
                <a:lnTo>
                  <a:pt x="0" y="3047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-1088444" y="0"/>
            <a:ext cx="19376444" cy="108508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587106" y="236353"/>
            <a:ext cx="9113788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true">
                <a:solidFill>
                  <a:srgbClr val="3E32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</a:t>
            </a:r>
            <a:r>
              <a:rPr lang="en-US" b="true" sz="5700">
                <a:solidFill>
                  <a:srgbClr val="3E32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TECHNIQUES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15785" y="2324003"/>
            <a:ext cx="11880775" cy="5309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6"/>
              </a:lnSpc>
              <a:spcBef>
                <a:spcPct val="0"/>
              </a:spcBef>
            </a:pPr>
            <a:r>
              <a:rPr lang="en-US" b="true" sz="60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Your paragraph textsoftware/tools used to build the project.</a:t>
            </a:r>
          </a:p>
          <a:p>
            <a:pPr algn="ctr">
              <a:lnSpc>
                <a:spcPts val="8456"/>
              </a:lnSpc>
              <a:spcBef>
                <a:spcPct val="0"/>
              </a:spcBef>
            </a:pPr>
            <a:r>
              <a:rPr lang="en-US" b="true" sz="60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Example:HTML,CSS,Javascript ,VS Code,GitHub</a:t>
            </a:r>
          </a:p>
        </p:txBody>
      </p: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64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31562" y="-373366"/>
            <a:ext cx="3455477" cy="3047102"/>
          </a:xfrm>
          <a:custGeom>
            <a:avLst/>
            <a:gdLst/>
            <a:ahLst/>
            <a:cxnLst/>
            <a:rect r="r" b="b" t="t" l="l"/>
            <a:pathLst>
              <a:path h="3047102" w="3455477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" y="-301442"/>
            <a:ext cx="1379046" cy="2903255"/>
          </a:xfrm>
          <a:custGeom>
            <a:avLst/>
            <a:gdLst/>
            <a:ahLst/>
            <a:cxnLst/>
            <a:rect r="r" b="b" t="t" l="l"/>
            <a:pathLst>
              <a:path h="2903255" w="1379046">
                <a:moveTo>
                  <a:pt x="0" y="0"/>
                </a:moveTo>
                <a:lnTo>
                  <a:pt x="1379046" y="0"/>
                </a:lnTo>
                <a:lnTo>
                  <a:pt x="1379046" y="2903255"/>
                </a:lnTo>
                <a:lnTo>
                  <a:pt x="0" y="2903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88212" y="7404841"/>
            <a:ext cx="1199788" cy="2525870"/>
          </a:xfrm>
          <a:custGeom>
            <a:avLst/>
            <a:gdLst/>
            <a:ahLst/>
            <a:cxnLst/>
            <a:rect r="r" b="b" t="t" l="l"/>
            <a:pathLst>
              <a:path h="2525870" w="1199788">
                <a:moveTo>
                  <a:pt x="0" y="0"/>
                </a:moveTo>
                <a:lnTo>
                  <a:pt x="1199788" y="0"/>
                </a:lnTo>
                <a:lnTo>
                  <a:pt x="1199788" y="2525870"/>
                </a:lnTo>
                <a:lnTo>
                  <a:pt x="0" y="2525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168321"/>
            <a:ext cx="16059512" cy="8089979"/>
          </a:xfrm>
          <a:custGeom>
            <a:avLst/>
            <a:gdLst/>
            <a:ahLst/>
            <a:cxnLst/>
            <a:rect r="r" b="b" t="t" l="l"/>
            <a:pathLst>
              <a:path h="8089979" w="16059512">
                <a:moveTo>
                  <a:pt x="0" y="0"/>
                </a:moveTo>
                <a:lnTo>
                  <a:pt x="16059512" y="0"/>
                </a:lnTo>
                <a:lnTo>
                  <a:pt x="16059512" y="8089979"/>
                </a:lnTo>
                <a:lnTo>
                  <a:pt x="0" y="8089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-829969" y="-372112"/>
            <a:ext cx="19947938" cy="11170845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-1952772" y="7343608"/>
            <a:ext cx="5387460" cy="5174206"/>
          </a:xfrm>
          <a:custGeom>
            <a:avLst/>
            <a:gdLst/>
            <a:ahLst/>
            <a:cxnLst/>
            <a:rect r="r" b="b" t="t" l="l"/>
            <a:pathLst>
              <a:path h="5174206" w="5387460">
                <a:moveTo>
                  <a:pt x="0" y="0"/>
                </a:moveTo>
                <a:lnTo>
                  <a:pt x="5387460" y="0"/>
                </a:lnTo>
                <a:lnTo>
                  <a:pt x="5387460" y="5174206"/>
                </a:lnTo>
                <a:lnTo>
                  <a:pt x="0" y="51742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67157" y="2413247"/>
            <a:ext cx="13784379" cy="5791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5"/>
              </a:lnSpc>
            </a:pPr>
            <a:r>
              <a:rPr lang="en-US" b="true" sz="3837" spc="4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DESIGN AND LAYOUT</a:t>
            </a:r>
          </a:p>
          <a:p>
            <a:pPr algn="ctr">
              <a:lnSpc>
                <a:spcPts val="4605"/>
              </a:lnSpc>
            </a:pPr>
            <a:r>
              <a:rPr lang="en-US" b="true" sz="3837" spc="4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</a:t>
            </a:r>
          </a:p>
          <a:p>
            <a:pPr algn="ctr">
              <a:lnSpc>
                <a:spcPts val="4605"/>
              </a:lnSpc>
            </a:pPr>
          </a:p>
          <a:p>
            <a:pPr algn="ctr">
              <a:lnSpc>
                <a:spcPts val="4605"/>
              </a:lnSpc>
            </a:pPr>
            <a:r>
              <a:rPr lang="en-US" b="true" sz="3837" spc="4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Colour scheme:</a:t>
            </a:r>
          </a:p>
          <a:p>
            <a:pPr algn="ctr">
              <a:lnSpc>
                <a:spcPts val="4605"/>
              </a:lnSpc>
            </a:pPr>
            <a:r>
              <a:rPr lang="en-US" b="true" sz="3837" spc="4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Portfolio uses a limited colour palettes for aa</a:t>
            </a:r>
          </a:p>
          <a:p>
            <a:pPr algn="ctr">
              <a:lnSpc>
                <a:spcPts val="4605"/>
              </a:lnSpc>
            </a:pPr>
            <a:r>
              <a:rPr lang="en-US" b="true" sz="3837" spc="4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professional and clean look Visual Hierarchy:</a:t>
            </a:r>
          </a:p>
          <a:p>
            <a:pPr algn="ctr">
              <a:lnSpc>
                <a:spcPts val="4605"/>
              </a:lnSpc>
              <a:spcBef>
                <a:spcPct val="0"/>
              </a:spcBef>
            </a:pPr>
            <a:r>
              <a:rPr lang="en-US" b="true" sz="3837" spc="4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 font sizes and weights are used to guide the user's eye emphasize key information</a:t>
            </a:r>
            <a:r>
              <a:rPr lang="en-US" b="true" sz="3837" spc="48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</a:p>
        </p:txBody>
      </p:sp>
    </p:spTree>
  </p:cSld>
  <p:clrMapOvr>
    <a:masterClrMapping/>
  </p:clrMapOvr>
  <p:transition spd="fast">
    <p:cover dir="r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6408" t="0" r="-9640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84158" y="-141709"/>
            <a:ext cx="20499185" cy="10287000"/>
            <a:chOff x="0" y="0"/>
            <a:chExt cx="27332247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r="r" b="b" t="t" l="l"/>
              <a:pathLst>
                <a:path h="13666124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r="r" b="b" t="t" l="l"/>
              <a:pathLst>
                <a:path h="13666124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true" flipV="true" rot="0">
            <a:off x="-920680" y="5618804"/>
            <a:ext cx="4579543" cy="5015975"/>
          </a:xfrm>
          <a:custGeom>
            <a:avLst/>
            <a:gdLst/>
            <a:ahLst/>
            <a:cxnLst/>
            <a:rect r="r" b="b" t="t" l="l"/>
            <a:pathLst>
              <a:path h="5015975" w="4579543">
                <a:moveTo>
                  <a:pt x="4579543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3" y="0"/>
                </a:lnTo>
                <a:lnTo>
                  <a:pt x="4579543" y="501597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2218700" y="8477611"/>
            <a:ext cx="16377091" cy="2263016"/>
          </a:xfrm>
          <a:custGeom>
            <a:avLst/>
            <a:gdLst/>
            <a:ahLst/>
            <a:cxnLst/>
            <a:rect r="r" b="b" t="t" l="l"/>
            <a:pathLst>
              <a:path h="2263016" w="16377091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074045" y="-141709"/>
            <a:ext cx="19880260" cy="12880634"/>
            <a:chOff x="0" y="0"/>
            <a:chExt cx="5235953" cy="33924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35953" cy="3392430"/>
            </a:xfrm>
            <a:custGeom>
              <a:avLst/>
              <a:gdLst/>
              <a:ahLst/>
              <a:cxnLst/>
              <a:rect r="r" b="b" t="t" l="l"/>
              <a:pathLst>
                <a:path h="3392430" w="5235953">
                  <a:moveTo>
                    <a:pt x="19861" y="0"/>
                  </a:moveTo>
                  <a:lnTo>
                    <a:pt x="5216092" y="0"/>
                  </a:lnTo>
                  <a:cubicBezTo>
                    <a:pt x="5221360" y="0"/>
                    <a:pt x="5226412" y="2092"/>
                    <a:pt x="5230136" y="5817"/>
                  </a:cubicBezTo>
                  <a:cubicBezTo>
                    <a:pt x="5233861" y="9542"/>
                    <a:pt x="5235953" y="14593"/>
                    <a:pt x="5235953" y="19861"/>
                  </a:cubicBezTo>
                  <a:lnTo>
                    <a:pt x="5235953" y="3372569"/>
                  </a:lnTo>
                  <a:cubicBezTo>
                    <a:pt x="5235953" y="3377837"/>
                    <a:pt x="5233861" y="3382888"/>
                    <a:pt x="5230136" y="3386613"/>
                  </a:cubicBezTo>
                  <a:cubicBezTo>
                    <a:pt x="5226412" y="3390338"/>
                    <a:pt x="5221360" y="3392430"/>
                    <a:pt x="5216092" y="3392430"/>
                  </a:cubicBezTo>
                  <a:lnTo>
                    <a:pt x="19861" y="3392430"/>
                  </a:lnTo>
                  <a:cubicBezTo>
                    <a:pt x="14593" y="3392430"/>
                    <a:pt x="9542" y="3390338"/>
                    <a:pt x="5817" y="3386613"/>
                  </a:cubicBezTo>
                  <a:cubicBezTo>
                    <a:pt x="2092" y="3382888"/>
                    <a:pt x="0" y="3377837"/>
                    <a:pt x="0" y="3372569"/>
                  </a:cubicBezTo>
                  <a:lnTo>
                    <a:pt x="0" y="19861"/>
                  </a:lnTo>
                  <a:cubicBezTo>
                    <a:pt x="0" y="14593"/>
                    <a:pt x="2092" y="9542"/>
                    <a:pt x="5817" y="5817"/>
                  </a:cubicBezTo>
                  <a:cubicBezTo>
                    <a:pt x="9542" y="2092"/>
                    <a:pt x="14593" y="0"/>
                    <a:pt x="19861" y="0"/>
                  </a:cubicBezTo>
                  <a:close/>
                </a:path>
              </a:pathLst>
            </a:custGeom>
            <a:solidFill>
              <a:srgbClr val="A6646B"/>
            </a:solidFill>
            <a:ln w="209550" cap="rnd">
              <a:solidFill>
                <a:srgbClr val="D39FA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35953" cy="3430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true" rot="-275020">
            <a:off x="-1054059" y="-2001436"/>
            <a:ext cx="2955277" cy="3300354"/>
          </a:xfrm>
          <a:custGeom>
            <a:avLst/>
            <a:gdLst/>
            <a:ahLst/>
            <a:cxnLst/>
            <a:rect r="r" b="b" t="t" l="l"/>
            <a:pathLst>
              <a:path h="3300354" w="2955277">
                <a:moveTo>
                  <a:pt x="0" y="3300354"/>
                </a:moveTo>
                <a:lnTo>
                  <a:pt x="2955277" y="3300354"/>
                </a:lnTo>
                <a:lnTo>
                  <a:pt x="2955277" y="0"/>
                </a:lnTo>
                <a:lnTo>
                  <a:pt x="0" y="0"/>
                </a:lnTo>
                <a:lnTo>
                  <a:pt x="0" y="33003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275020">
            <a:off x="16221749" y="9041042"/>
            <a:ext cx="2955277" cy="3300354"/>
          </a:xfrm>
          <a:custGeom>
            <a:avLst/>
            <a:gdLst/>
            <a:ahLst/>
            <a:cxnLst/>
            <a:rect r="r" b="b" t="t" l="l"/>
            <a:pathLst>
              <a:path h="3300354" w="2955277">
                <a:moveTo>
                  <a:pt x="2955277" y="0"/>
                </a:moveTo>
                <a:lnTo>
                  <a:pt x="0" y="0"/>
                </a:lnTo>
                <a:lnTo>
                  <a:pt x="0" y="3300354"/>
                </a:lnTo>
                <a:lnTo>
                  <a:pt x="2955277" y="3300354"/>
                </a:lnTo>
                <a:lnTo>
                  <a:pt x="2955277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5848697" y="-494851"/>
            <a:ext cx="3455477" cy="3047102"/>
          </a:xfrm>
          <a:custGeom>
            <a:avLst/>
            <a:gdLst/>
            <a:ahLst/>
            <a:cxnLst/>
            <a:rect r="r" b="b" t="t" l="l"/>
            <a:pathLst>
              <a:path h="3047102" w="3455477">
                <a:moveTo>
                  <a:pt x="3455477" y="0"/>
                </a:moveTo>
                <a:lnTo>
                  <a:pt x="0" y="0"/>
                </a:lnTo>
                <a:lnTo>
                  <a:pt x="0" y="3047102"/>
                </a:lnTo>
                <a:lnTo>
                  <a:pt x="3455477" y="3047102"/>
                </a:lnTo>
                <a:lnTo>
                  <a:pt x="345547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9608" y="102472"/>
            <a:ext cx="1398699" cy="2944630"/>
          </a:xfrm>
          <a:custGeom>
            <a:avLst/>
            <a:gdLst/>
            <a:ahLst/>
            <a:cxnLst/>
            <a:rect r="r" b="b" t="t" l="l"/>
            <a:pathLst>
              <a:path h="2944630" w="1398699">
                <a:moveTo>
                  <a:pt x="0" y="0"/>
                </a:moveTo>
                <a:lnTo>
                  <a:pt x="1398699" y="0"/>
                </a:lnTo>
                <a:lnTo>
                  <a:pt x="1398699" y="2944630"/>
                </a:lnTo>
                <a:lnTo>
                  <a:pt x="0" y="29446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084965" y="7612587"/>
            <a:ext cx="1203035" cy="2532704"/>
          </a:xfrm>
          <a:custGeom>
            <a:avLst/>
            <a:gdLst/>
            <a:ahLst/>
            <a:cxnLst/>
            <a:rect r="r" b="b" t="t" l="l"/>
            <a:pathLst>
              <a:path h="2532704" w="1203035">
                <a:moveTo>
                  <a:pt x="0" y="0"/>
                </a:moveTo>
                <a:lnTo>
                  <a:pt x="1203035" y="0"/>
                </a:lnTo>
                <a:lnTo>
                  <a:pt x="1203035" y="2532704"/>
                </a:lnTo>
                <a:lnTo>
                  <a:pt x="0" y="25327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1172779"/>
            <a:ext cx="16747076" cy="8436340"/>
          </a:xfrm>
          <a:custGeom>
            <a:avLst/>
            <a:gdLst/>
            <a:ahLst/>
            <a:cxnLst/>
            <a:rect r="r" b="b" t="t" l="l"/>
            <a:pathLst>
              <a:path h="8436340" w="16747076">
                <a:moveTo>
                  <a:pt x="0" y="0"/>
                </a:moveTo>
                <a:lnTo>
                  <a:pt x="16747076" y="0"/>
                </a:lnTo>
                <a:lnTo>
                  <a:pt x="16747076" y="8436340"/>
                </a:lnTo>
                <a:lnTo>
                  <a:pt x="0" y="84363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-1226740" y="0"/>
            <a:ext cx="20726742" cy="11606975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710984" y="2218030"/>
            <a:ext cx="14851293" cy="609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8"/>
              </a:lnSpc>
              <a:spcBef>
                <a:spcPct val="0"/>
              </a:spcBef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LAYOUT</a:t>
            </a:r>
          </a:p>
          <a:p>
            <a:pPr algn="ctr">
              <a:lnSpc>
                <a:spcPts val="5378"/>
              </a:lnSpc>
              <a:spcBef>
                <a:spcPct val="0"/>
              </a:spcBef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Clean, minimalist and responsive:</a:t>
            </a:r>
          </a:p>
          <a:p>
            <a:pPr algn="ctr">
              <a:lnSpc>
                <a:spcPts val="5378"/>
              </a:lnSpc>
              <a:spcBef>
                <a:spcPct val="0"/>
              </a:spcBef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Overall Layout is uncluttered and adopts well</a:t>
            </a:r>
          </a:p>
          <a:p>
            <a:pPr algn="ctr">
              <a:lnSpc>
                <a:spcPts val="5378"/>
              </a:lnSpc>
              <a:spcBef>
                <a:spcPct val="0"/>
              </a:spcBef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the different screen sizes</a:t>
            </a:r>
          </a:p>
          <a:p>
            <a:pPr algn="ctr">
              <a:lnSpc>
                <a:spcPts val="5378"/>
              </a:lnSpc>
              <a:spcBef>
                <a:spcPct val="0"/>
              </a:spcBef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Header:</a:t>
            </a:r>
          </a:p>
          <a:p>
            <a:pPr algn="ctr">
              <a:lnSpc>
                <a:spcPts val="5378"/>
              </a:lnSpc>
              <a:spcBef>
                <a:spcPct val="0"/>
              </a:spcBef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Top of the page includes the student's name,a brief</a:t>
            </a:r>
          </a:p>
          <a:p>
            <a:pPr algn="ctr">
              <a:lnSpc>
                <a:spcPts val="5378"/>
              </a:lnSpc>
              <a:spcBef>
                <a:spcPct val="0"/>
              </a:spcBef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tagline and a navigation bar Dedicated Sections:</a:t>
            </a:r>
          </a:p>
          <a:p>
            <a:pPr algn="ctr">
              <a:lnSpc>
                <a:spcPts val="5378"/>
              </a:lnSpc>
              <a:spcBef>
                <a:spcPct val="0"/>
              </a:spcBef>
            </a:pPr>
            <a:r>
              <a:rPr lang="en-US" b="true" sz="384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Content is organized into a separate sections, eachwith its own clear heading like "About" and "Projects"</a:t>
            </a:r>
          </a:p>
        </p:txBody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DAGyBB-N3V4</dc:identifier>
  <dcterms:modified xsi:type="dcterms:W3CDTF">2011-08-01T06:04:30Z</dcterms:modified>
  <cp:revision>1</cp:revision>
  <dc:title>Pink Beige Vintage Scrapbook Presentation</dc:title>
</cp:coreProperties>
</file>